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9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211AB-15E9-49D2-B962-CCCF2761B134}" v="84" dt="2021-10-23T22:33:35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Beattie" userId="2fbb28664c583ecb" providerId="LiveId" clId="{2D5211AB-15E9-49D2-B962-CCCF2761B134}"/>
    <pc:docChg chg="undo custSel modSld">
      <pc:chgData name="Sue Beattie" userId="2fbb28664c583ecb" providerId="LiveId" clId="{2D5211AB-15E9-49D2-B962-CCCF2761B134}" dt="2021-10-23T22:36:35.660" v="2014" actId="1076"/>
      <pc:docMkLst>
        <pc:docMk/>
      </pc:docMkLst>
      <pc:sldChg chg="addSp delSp modSp mod setBg">
        <pc:chgData name="Sue Beattie" userId="2fbb28664c583ecb" providerId="LiveId" clId="{2D5211AB-15E9-49D2-B962-CCCF2761B134}" dt="2021-10-23T22:30:18.573" v="1980" actId="14826"/>
        <pc:sldMkLst>
          <pc:docMk/>
          <pc:sldMk cId="3919284253" sldId="256"/>
        </pc:sldMkLst>
        <pc:spChg chg="mod">
          <ac:chgData name="Sue Beattie" userId="2fbb28664c583ecb" providerId="LiveId" clId="{2D5211AB-15E9-49D2-B962-CCCF2761B134}" dt="2021-10-22T01:15:00.104" v="1791" actId="14100"/>
          <ac:spMkLst>
            <pc:docMk/>
            <pc:sldMk cId="3919284253" sldId="256"/>
            <ac:spMk id="2" creationId="{00000000-0000-0000-0000-000000000000}"/>
          </ac:spMkLst>
        </pc:spChg>
        <pc:spChg chg="add mod">
          <ac:chgData name="Sue Beattie" userId="2fbb28664c583ecb" providerId="LiveId" clId="{2D5211AB-15E9-49D2-B962-CCCF2761B134}" dt="2021-10-22T01:14:55.768" v="1790" actId="14100"/>
          <ac:spMkLst>
            <pc:docMk/>
            <pc:sldMk cId="3919284253" sldId="256"/>
            <ac:spMk id="5" creationId="{F0C3CD66-50FE-4D84-AA7B-84270544AF24}"/>
          </ac:spMkLst>
        </pc:spChg>
        <pc:picChg chg="mod">
          <ac:chgData name="Sue Beattie" userId="2fbb28664c583ecb" providerId="LiveId" clId="{2D5211AB-15E9-49D2-B962-CCCF2761B134}" dt="2021-10-22T01:14:43.292" v="1787" actId="14100"/>
          <ac:picMkLst>
            <pc:docMk/>
            <pc:sldMk cId="3919284253" sldId="256"/>
            <ac:picMk id="4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18.573" v="1980" actId="14826"/>
          <ac:picMkLst>
            <pc:docMk/>
            <pc:sldMk cId="3919284253" sldId="256"/>
            <ac:picMk id="1026" creationId="{00000000-0000-0000-0000-000000000000}"/>
          </ac:picMkLst>
        </pc:picChg>
      </pc:sldChg>
      <pc:sldChg chg="addSp delSp modSp mod setBg modAnim">
        <pc:chgData name="Sue Beattie" userId="2fbb28664c583ecb" providerId="LiveId" clId="{2D5211AB-15E9-49D2-B962-CCCF2761B134}" dt="2021-10-23T22:33:04.726" v="2007" actId="1076"/>
        <pc:sldMkLst>
          <pc:docMk/>
          <pc:sldMk cId="469616206" sldId="257"/>
        </pc:sldMkLst>
        <pc:spChg chg="add del mod">
          <ac:chgData name="Sue Beattie" userId="2fbb28664c583ecb" providerId="LiveId" clId="{2D5211AB-15E9-49D2-B962-CCCF2761B134}" dt="2021-10-23T22:33:02.227" v="2006"/>
          <ac:spMkLst>
            <pc:docMk/>
            <pc:sldMk cId="469616206" sldId="257"/>
            <ac:spMk id="3" creationId="{63B720F4-1093-4462-A476-461FA4A8DCBD}"/>
          </ac:spMkLst>
        </pc:spChg>
        <pc:spChg chg="mod">
          <ac:chgData name="Sue Beattie" userId="2fbb28664c583ecb" providerId="LiveId" clId="{2D5211AB-15E9-49D2-B962-CCCF2761B134}" dt="2021-10-22T01:17:46.309" v="1880" actId="2711"/>
          <ac:spMkLst>
            <pc:docMk/>
            <pc:sldMk cId="469616206" sldId="257"/>
            <ac:spMk id="5" creationId="{00000000-0000-0000-0000-000000000000}"/>
          </ac:spMkLst>
        </pc:spChg>
        <pc:picChg chg="del mod">
          <ac:chgData name="Sue Beattie" userId="2fbb28664c583ecb" providerId="LiveId" clId="{2D5211AB-15E9-49D2-B962-CCCF2761B134}" dt="2021-10-23T22:32:19.877" v="2005" actId="21"/>
          <ac:picMkLst>
            <pc:docMk/>
            <pc:sldMk cId="469616206" sldId="257"/>
            <ac:picMk id="4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31.834" v="1985" actId="478"/>
          <ac:picMkLst>
            <pc:docMk/>
            <pc:sldMk cId="469616206" sldId="257"/>
            <ac:picMk id="6" creationId="{8E64AB64-014C-432C-BFBE-93BADBC85A20}"/>
          </ac:picMkLst>
        </pc:picChg>
        <pc:picChg chg="add del mod">
          <ac:chgData name="Sue Beattie" userId="2fbb28664c583ecb" providerId="LiveId" clId="{2D5211AB-15E9-49D2-B962-CCCF2761B134}" dt="2021-10-23T22:30:30.544" v="1984"/>
          <ac:picMkLst>
            <pc:docMk/>
            <pc:sldMk cId="469616206" sldId="257"/>
            <ac:picMk id="7" creationId="{E9888078-2A5A-4A4D-A480-84ECB68AB9F2}"/>
          </ac:picMkLst>
        </pc:picChg>
        <pc:picChg chg="add mod">
          <ac:chgData name="Sue Beattie" userId="2fbb28664c583ecb" providerId="LiveId" clId="{2D5211AB-15E9-49D2-B962-CCCF2761B134}" dt="2021-10-23T22:30:36.352" v="1987" actId="1076"/>
          <ac:picMkLst>
            <pc:docMk/>
            <pc:sldMk cId="469616206" sldId="257"/>
            <ac:picMk id="8" creationId="{9412494F-BD29-4089-82CB-3F070CCABA54}"/>
          </ac:picMkLst>
        </pc:picChg>
        <pc:picChg chg="add mod">
          <ac:chgData name="Sue Beattie" userId="2fbb28664c583ecb" providerId="LiveId" clId="{2D5211AB-15E9-49D2-B962-CCCF2761B134}" dt="2021-10-23T22:33:04.726" v="2007" actId="1076"/>
          <ac:picMkLst>
            <pc:docMk/>
            <pc:sldMk cId="469616206" sldId="257"/>
            <ac:picMk id="9" creationId="{36DA97D7-0133-480D-BFFC-FD10094A6607}"/>
          </ac:picMkLst>
        </pc:picChg>
      </pc:sldChg>
      <pc:sldChg chg="addSp delSp modSp mod setBg">
        <pc:chgData name="Sue Beattie" userId="2fbb28664c583ecb" providerId="LiveId" clId="{2D5211AB-15E9-49D2-B962-CCCF2761B134}" dt="2021-10-23T22:30:40.563" v="1989"/>
        <pc:sldMkLst>
          <pc:docMk/>
          <pc:sldMk cId="4177319178" sldId="258"/>
        </pc:sldMkLst>
        <pc:spChg chg="mod">
          <ac:chgData name="Sue Beattie" userId="2fbb28664c583ecb" providerId="LiveId" clId="{2D5211AB-15E9-49D2-B962-CCCF2761B134}" dt="2021-10-22T01:17:52.117" v="1881" actId="2711"/>
          <ac:spMkLst>
            <pc:docMk/>
            <pc:sldMk cId="4177319178" sldId="258"/>
            <ac:spMk id="4" creationId="{00000000-0000-0000-0000-000000000000}"/>
          </ac:spMkLst>
        </pc:spChg>
        <pc:picChg chg="mod">
          <ac:chgData name="Sue Beattie" userId="2fbb28664c583ecb" providerId="LiveId" clId="{2D5211AB-15E9-49D2-B962-CCCF2761B134}" dt="2021-10-22T01:16:49.687" v="1873" actId="14100"/>
          <ac:picMkLst>
            <pc:docMk/>
            <pc:sldMk cId="4177319178" sldId="258"/>
            <ac:picMk id="5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40.075" v="1988" actId="478"/>
          <ac:picMkLst>
            <pc:docMk/>
            <pc:sldMk cId="4177319178" sldId="258"/>
            <ac:picMk id="6" creationId="{0A787E46-253B-4726-AD7F-94CD708F977F}"/>
          </ac:picMkLst>
        </pc:picChg>
        <pc:picChg chg="add mod">
          <ac:chgData name="Sue Beattie" userId="2fbb28664c583ecb" providerId="LiveId" clId="{2D5211AB-15E9-49D2-B962-CCCF2761B134}" dt="2021-10-23T22:30:40.563" v="1989"/>
          <ac:picMkLst>
            <pc:docMk/>
            <pc:sldMk cId="4177319178" sldId="258"/>
            <ac:picMk id="7" creationId="{820B4A25-4883-4246-A12A-1577F6C02B5B}"/>
          </ac:picMkLst>
        </pc:picChg>
      </pc:sldChg>
      <pc:sldChg chg="addSp delSp modSp mod setBg">
        <pc:chgData name="Sue Beattie" userId="2fbb28664c583ecb" providerId="LiveId" clId="{2D5211AB-15E9-49D2-B962-CCCF2761B134}" dt="2021-10-23T22:30:47.776" v="1993"/>
        <pc:sldMkLst>
          <pc:docMk/>
          <pc:sldMk cId="1927520022" sldId="259"/>
        </pc:sldMkLst>
        <pc:spChg chg="mod">
          <ac:chgData name="Sue Beattie" userId="2fbb28664c583ecb" providerId="LiveId" clId="{2D5211AB-15E9-49D2-B962-CCCF2761B134}" dt="2021-10-22T01:20:00.601" v="1901" actId="14100"/>
          <ac:spMkLst>
            <pc:docMk/>
            <pc:sldMk cId="1927520022" sldId="259"/>
            <ac:spMk id="2" creationId="{00000000-0000-0000-0000-000000000000}"/>
          </ac:spMkLst>
        </pc:spChg>
        <pc:graphicFrameChg chg="add mod modGraphic">
          <ac:chgData name="Sue Beattie" userId="2fbb28664c583ecb" providerId="LiveId" clId="{2D5211AB-15E9-49D2-B962-CCCF2761B134}" dt="2021-10-22T01:19:57.181" v="1900" actId="14100"/>
          <ac:graphicFrameMkLst>
            <pc:docMk/>
            <pc:sldMk cId="1927520022" sldId="259"/>
            <ac:graphicFrameMk id="3" creationId="{47BC48D2-91D2-48D9-AAB1-EFFA3DC8188B}"/>
          </ac:graphicFrameMkLst>
        </pc:graphicFrameChg>
        <pc:picChg chg="add del mod">
          <ac:chgData name="Sue Beattie" userId="2fbb28664c583ecb" providerId="LiveId" clId="{2D5211AB-15E9-49D2-B962-CCCF2761B134}" dt="2021-10-23T22:30:47.307" v="1992" actId="478"/>
          <ac:picMkLst>
            <pc:docMk/>
            <pc:sldMk cId="1927520022" sldId="259"/>
            <ac:picMk id="4" creationId="{965A2C20-53FC-496A-B337-483081792437}"/>
          </ac:picMkLst>
        </pc:picChg>
        <pc:picChg chg="add mod">
          <ac:chgData name="Sue Beattie" userId="2fbb28664c583ecb" providerId="LiveId" clId="{2D5211AB-15E9-49D2-B962-CCCF2761B134}" dt="2021-10-23T22:30:47.776" v="1993"/>
          <ac:picMkLst>
            <pc:docMk/>
            <pc:sldMk cId="1927520022" sldId="259"/>
            <ac:picMk id="5" creationId="{30C04704-1596-4D0F-8B35-C56E479E6D86}"/>
          </ac:picMkLst>
        </pc:picChg>
        <pc:picChg chg="del mod">
          <ac:chgData name="Sue Beattie" userId="2fbb28664c583ecb" providerId="LiveId" clId="{2D5211AB-15E9-49D2-B962-CCCF2761B134}" dt="2021-10-22T01:12:33.939" v="1753" actId="478"/>
          <ac:picMkLst>
            <pc:docMk/>
            <pc:sldMk cId="1927520022" sldId="259"/>
            <ac:picMk id="7" creationId="{00000000-0000-0000-0000-000000000000}"/>
          </ac:picMkLst>
        </pc:picChg>
      </pc:sldChg>
      <pc:sldChg chg="addSp delSp modSp mod setBg modAnim">
        <pc:chgData name="Sue Beattie" userId="2fbb28664c583ecb" providerId="LiveId" clId="{2D5211AB-15E9-49D2-B962-CCCF2761B134}" dt="2021-10-23T22:36:35.660" v="2014" actId="1076"/>
        <pc:sldMkLst>
          <pc:docMk/>
          <pc:sldMk cId="227100737" sldId="260"/>
        </pc:sldMkLst>
        <pc:spChg chg="mod">
          <ac:chgData name="Sue Beattie" userId="2fbb28664c583ecb" providerId="LiveId" clId="{2D5211AB-15E9-49D2-B962-CCCF2761B134}" dt="2021-10-23T22:36:29.460" v="2012" actId="1076"/>
          <ac:spMkLst>
            <pc:docMk/>
            <pc:sldMk cId="227100737" sldId="260"/>
            <ac:spMk id="3" creationId="{00000000-0000-0000-0000-000000000000}"/>
          </ac:spMkLst>
        </pc:spChg>
        <pc:picChg chg="del">
          <ac:chgData name="Sue Beattie" userId="2fbb28664c583ecb" providerId="LiveId" clId="{2D5211AB-15E9-49D2-B962-CCCF2761B134}" dt="2021-10-23T22:33:23.212" v="2008" actId="478"/>
          <ac:picMkLst>
            <pc:docMk/>
            <pc:sldMk cId="227100737" sldId="260"/>
            <ac:picMk id="2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43.547" v="1990" actId="478"/>
          <ac:picMkLst>
            <pc:docMk/>
            <pc:sldMk cId="227100737" sldId="260"/>
            <ac:picMk id="4" creationId="{FDA56C32-A8E1-4439-A1B0-423A72A9D2A0}"/>
          </ac:picMkLst>
        </pc:picChg>
        <pc:picChg chg="add mod">
          <ac:chgData name="Sue Beattie" userId="2fbb28664c583ecb" providerId="LiveId" clId="{2D5211AB-15E9-49D2-B962-CCCF2761B134}" dt="2021-10-23T22:30:44.058" v="1991"/>
          <ac:picMkLst>
            <pc:docMk/>
            <pc:sldMk cId="227100737" sldId="260"/>
            <ac:picMk id="5" creationId="{EE283CDF-86CE-45F2-947D-F4F3C11D2B3A}"/>
          </ac:picMkLst>
        </pc:picChg>
        <pc:picChg chg="add mod">
          <ac:chgData name="Sue Beattie" userId="2fbb28664c583ecb" providerId="LiveId" clId="{2D5211AB-15E9-49D2-B962-CCCF2761B134}" dt="2021-10-23T22:36:35.660" v="2014" actId="1076"/>
          <ac:picMkLst>
            <pc:docMk/>
            <pc:sldMk cId="227100737" sldId="260"/>
            <ac:picMk id="6" creationId="{5393D1D4-2374-46CC-8EEF-623BC6137FA9}"/>
          </ac:picMkLst>
        </pc:picChg>
      </pc:sldChg>
      <pc:sldChg chg="addSp delSp modSp mod setBg">
        <pc:chgData name="Sue Beattie" userId="2fbb28664c583ecb" providerId="LiveId" clId="{2D5211AB-15E9-49D2-B962-CCCF2761B134}" dt="2021-10-23T22:30:51.545" v="1995"/>
        <pc:sldMkLst>
          <pc:docMk/>
          <pc:sldMk cId="4009903440" sldId="261"/>
        </pc:sldMkLst>
        <pc:spChg chg="mod">
          <ac:chgData name="Sue Beattie" userId="2fbb28664c583ecb" providerId="LiveId" clId="{2D5211AB-15E9-49D2-B962-CCCF2761B134}" dt="2021-10-22T01:20:09.961" v="1902" actId="120"/>
          <ac:spMkLst>
            <pc:docMk/>
            <pc:sldMk cId="4009903440" sldId="261"/>
            <ac:spMk id="2" creationId="{00000000-0000-0000-0000-000000000000}"/>
          </ac:spMkLst>
        </pc:spChg>
        <pc:spChg chg="mod">
          <ac:chgData name="Sue Beattie" userId="2fbb28664c583ecb" providerId="LiveId" clId="{2D5211AB-15E9-49D2-B962-CCCF2761B134}" dt="2021-10-22T01:18:19.709" v="1884" actId="2711"/>
          <ac:spMkLst>
            <pc:docMk/>
            <pc:sldMk cId="4009903440" sldId="261"/>
            <ac:spMk id="5" creationId="{00000000-0000-0000-0000-000000000000}"/>
          </ac:spMkLst>
        </pc:spChg>
        <pc:picChg chg="mod modCrop">
          <ac:chgData name="Sue Beattie" userId="2fbb28664c583ecb" providerId="LiveId" clId="{2D5211AB-15E9-49D2-B962-CCCF2761B134}" dt="2021-10-22T01:20:27.042" v="1904" actId="1076"/>
          <ac:picMkLst>
            <pc:docMk/>
            <pc:sldMk cId="4009903440" sldId="261"/>
            <ac:picMk id="4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50.995" v="1994" actId="478"/>
          <ac:picMkLst>
            <pc:docMk/>
            <pc:sldMk cId="4009903440" sldId="261"/>
            <ac:picMk id="6" creationId="{3E70F24C-F37C-40B7-A9F5-A57077C02537}"/>
          </ac:picMkLst>
        </pc:picChg>
        <pc:picChg chg="add mod">
          <ac:chgData name="Sue Beattie" userId="2fbb28664c583ecb" providerId="LiveId" clId="{2D5211AB-15E9-49D2-B962-CCCF2761B134}" dt="2021-10-23T22:30:51.545" v="1995"/>
          <ac:picMkLst>
            <pc:docMk/>
            <pc:sldMk cId="4009903440" sldId="261"/>
            <ac:picMk id="7" creationId="{7C6252E6-761E-40D0-BD0F-3419607EFEC4}"/>
          </ac:picMkLst>
        </pc:picChg>
      </pc:sldChg>
      <pc:sldChg chg="addSp delSp modSp mod setBg">
        <pc:chgData name="Sue Beattie" userId="2fbb28664c583ecb" providerId="LiveId" clId="{2D5211AB-15E9-49D2-B962-CCCF2761B134}" dt="2021-10-23T22:31:24.219" v="2004" actId="1076"/>
        <pc:sldMkLst>
          <pc:docMk/>
          <pc:sldMk cId="635369680" sldId="262"/>
        </pc:sldMkLst>
        <pc:spChg chg="mod">
          <ac:chgData name="Sue Beattie" userId="2fbb28664c583ecb" providerId="LiveId" clId="{2D5211AB-15E9-49D2-B962-CCCF2761B134}" dt="2021-10-23T22:31:24.219" v="2004" actId="1076"/>
          <ac:spMkLst>
            <pc:docMk/>
            <pc:sldMk cId="635369680" sldId="262"/>
            <ac:spMk id="2" creationId="{00000000-0000-0000-0000-000000000000}"/>
          </ac:spMkLst>
        </pc:spChg>
        <pc:spChg chg="mod">
          <ac:chgData name="Sue Beattie" userId="2fbb28664c583ecb" providerId="LiveId" clId="{2D5211AB-15E9-49D2-B962-CCCF2761B134}" dt="2021-10-23T22:28:38.237" v="1964"/>
          <ac:spMkLst>
            <pc:docMk/>
            <pc:sldMk cId="635369680" sldId="262"/>
            <ac:spMk id="3" creationId="{00000000-0000-0000-0000-000000000000}"/>
          </ac:spMkLst>
        </pc:spChg>
        <pc:picChg chg="add del mod">
          <ac:chgData name="Sue Beattie" userId="2fbb28664c583ecb" providerId="LiveId" clId="{2D5211AB-15E9-49D2-B962-CCCF2761B134}" dt="2021-10-23T22:30:59.395" v="1998" actId="478"/>
          <ac:picMkLst>
            <pc:docMk/>
            <pc:sldMk cId="635369680" sldId="262"/>
            <ac:picMk id="4" creationId="{A0069839-7798-4484-AB49-A9C3AF2E56A6}"/>
          </ac:picMkLst>
        </pc:picChg>
        <pc:picChg chg="add mod">
          <ac:chgData name="Sue Beattie" userId="2fbb28664c583ecb" providerId="LiveId" clId="{2D5211AB-15E9-49D2-B962-CCCF2761B134}" dt="2021-10-23T22:30:59.916" v="1999"/>
          <ac:picMkLst>
            <pc:docMk/>
            <pc:sldMk cId="635369680" sldId="262"/>
            <ac:picMk id="5" creationId="{472F0EBE-9F93-4BB5-B032-A08AC3651BD1}"/>
          </ac:picMkLst>
        </pc:picChg>
      </pc:sldChg>
      <pc:sldChg chg="addSp delSp modSp mod setBg">
        <pc:chgData name="Sue Beattie" userId="2fbb28664c583ecb" providerId="LiveId" clId="{2D5211AB-15E9-49D2-B962-CCCF2761B134}" dt="2021-10-23T22:31:03.790" v="2001"/>
        <pc:sldMkLst>
          <pc:docMk/>
          <pc:sldMk cId="3719151145" sldId="263"/>
        </pc:sldMkLst>
        <pc:spChg chg="mod">
          <ac:chgData name="Sue Beattie" userId="2fbb28664c583ecb" providerId="LiveId" clId="{2D5211AB-15E9-49D2-B962-CCCF2761B134}" dt="2021-10-22T01:21:04.442" v="1913" actId="1076"/>
          <ac:spMkLst>
            <pc:docMk/>
            <pc:sldMk cId="3719151145" sldId="263"/>
            <ac:spMk id="2" creationId="{00000000-0000-0000-0000-000000000000}"/>
          </ac:spMkLst>
        </pc:spChg>
        <pc:spChg chg="mod">
          <ac:chgData name="Sue Beattie" userId="2fbb28664c583ecb" providerId="LiveId" clId="{2D5211AB-15E9-49D2-B962-CCCF2761B134}" dt="2021-10-22T01:21:32.679" v="1923" actId="14100"/>
          <ac:spMkLst>
            <pc:docMk/>
            <pc:sldMk cId="3719151145" sldId="263"/>
            <ac:spMk id="3" creationId="{00000000-0000-0000-0000-000000000000}"/>
          </ac:spMkLst>
        </pc:spChg>
        <pc:picChg chg="add del mod">
          <ac:chgData name="Sue Beattie" userId="2fbb28664c583ecb" providerId="LiveId" clId="{2D5211AB-15E9-49D2-B962-CCCF2761B134}" dt="2021-10-23T22:31:03.298" v="2000" actId="478"/>
          <ac:picMkLst>
            <pc:docMk/>
            <pc:sldMk cId="3719151145" sldId="263"/>
            <ac:picMk id="4" creationId="{DFF1B29A-D44A-437B-A287-1FF3EC8D5D44}"/>
          </ac:picMkLst>
        </pc:picChg>
        <pc:picChg chg="add mod">
          <ac:chgData name="Sue Beattie" userId="2fbb28664c583ecb" providerId="LiveId" clId="{2D5211AB-15E9-49D2-B962-CCCF2761B134}" dt="2021-10-23T22:31:03.790" v="2001"/>
          <ac:picMkLst>
            <pc:docMk/>
            <pc:sldMk cId="3719151145" sldId="263"/>
            <ac:picMk id="5" creationId="{D430E4F4-E5FD-4F0D-A89A-F75129072AE8}"/>
          </ac:picMkLst>
        </pc:picChg>
      </pc:sldChg>
      <pc:sldChg chg="addSp delSp modSp mod setBg">
        <pc:chgData name="Sue Beattie" userId="2fbb28664c583ecb" providerId="LiveId" clId="{2D5211AB-15E9-49D2-B962-CCCF2761B134}" dt="2021-10-23T22:30:25.814" v="1982"/>
        <pc:sldMkLst>
          <pc:docMk/>
          <pc:sldMk cId="2175966462" sldId="265"/>
        </pc:sldMkLst>
        <pc:spChg chg="del mod">
          <ac:chgData name="Sue Beattie" userId="2fbb28664c583ecb" providerId="LiveId" clId="{2D5211AB-15E9-49D2-B962-CCCF2761B134}" dt="2021-10-22T00:47:10.131" v="109" actId="478"/>
          <ac:spMkLst>
            <pc:docMk/>
            <pc:sldMk cId="2175966462" sldId="265"/>
            <ac:spMk id="2" creationId="{00000000-0000-0000-0000-000000000000}"/>
          </ac:spMkLst>
        </pc:spChg>
        <pc:spChg chg="del mod">
          <ac:chgData name="Sue Beattie" userId="2fbb28664c583ecb" providerId="LiveId" clId="{2D5211AB-15E9-49D2-B962-CCCF2761B134}" dt="2021-10-22T01:04:01.264" v="572" actId="478"/>
          <ac:spMkLst>
            <pc:docMk/>
            <pc:sldMk cId="2175966462" sldId="265"/>
            <ac:spMk id="3" creationId="{00000000-0000-0000-0000-000000000000}"/>
          </ac:spMkLst>
        </pc:spChg>
        <pc:spChg chg="add del mod">
          <ac:chgData name="Sue Beattie" userId="2fbb28664c583ecb" providerId="LiveId" clId="{2D5211AB-15E9-49D2-B962-CCCF2761B134}" dt="2021-10-22T00:47:12.332" v="110" actId="478"/>
          <ac:spMkLst>
            <pc:docMk/>
            <pc:sldMk cId="2175966462" sldId="265"/>
            <ac:spMk id="6" creationId="{23689079-EB58-4655-AF13-C59334D03E31}"/>
          </ac:spMkLst>
        </pc:spChg>
        <pc:spChg chg="add mod">
          <ac:chgData name="Sue Beattie" userId="2fbb28664c583ecb" providerId="LiveId" clId="{2D5211AB-15E9-49D2-B962-CCCF2761B134}" dt="2021-10-22T01:17:35.745" v="1879" actId="20577"/>
          <ac:spMkLst>
            <pc:docMk/>
            <pc:sldMk cId="2175966462" sldId="265"/>
            <ac:spMk id="7" creationId="{E70C0C03-7BA8-4C4D-ABDB-316D6416C280}"/>
          </ac:spMkLst>
        </pc:spChg>
        <pc:spChg chg="add mod">
          <ac:chgData name="Sue Beattie" userId="2fbb28664c583ecb" providerId="LiveId" clId="{2D5211AB-15E9-49D2-B962-CCCF2761B134}" dt="2021-10-22T01:16:21.437" v="1864" actId="27636"/>
          <ac:spMkLst>
            <pc:docMk/>
            <pc:sldMk cId="2175966462" sldId="265"/>
            <ac:spMk id="9" creationId="{48CBE03E-11CB-4984-B489-79D2AF1A5A78}"/>
          </ac:spMkLst>
        </pc:spChg>
        <pc:picChg chg="mod">
          <ac:chgData name="Sue Beattie" userId="2fbb28664c583ecb" providerId="LiveId" clId="{2D5211AB-15E9-49D2-B962-CCCF2761B134}" dt="2021-10-22T01:19:40.780" v="1899" actId="14100"/>
          <ac:picMkLst>
            <pc:docMk/>
            <pc:sldMk cId="2175966462" sldId="265"/>
            <ac:picMk id="4" creationId="{00000000-0000-0000-0000-000000000000}"/>
          </ac:picMkLst>
        </pc:picChg>
        <pc:picChg chg="add mod">
          <ac:chgData name="Sue Beattie" userId="2fbb28664c583ecb" providerId="LiveId" clId="{2D5211AB-15E9-49D2-B962-CCCF2761B134}" dt="2021-10-23T22:30:25.814" v="1982"/>
          <ac:picMkLst>
            <pc:docMk/>
            <pc:sldMk cId="2175966462" sldId="265"/>
            <ac:picMk id="6" creationId="{E20BC2BF-2606-4631-906D-D0FB780FC7E0}"/>
          </ac:picMkLst>
        </pc:picChg>
        <pc:picChg chg="add del mod">
          <ac:chgData name="Sue Beattie" userId="2fbb28664c583ecb" providerId="LiveId" clId="{2D5211AB-15E9-49D2-B962-CCCF2761B134}" dt="2021-10-23T22:30:25.311" v="1981" actId="478"/>
          <ac:picMkLst>
            <pc:docMk/>
            <pc:sldMk cId="2175966462" sldId="265"/>
            <ac:picMk id="8" creationId="{A5017884-2B0B-43E2-BBB4-EEC3A638BBE5}"/>
          </ac:picMkLst>
        </pc:picChg>
      </pc:sldChg>
      <pc:sldChg chg="addSp delSp modSp mod setBg">
        <pc:chgData name="Sue Beattie" userId="2fbb28664c583ecb" providerId="LiveId" clId="{2D5211AB-15E9-49D2-B962-CCCF2761B134}" dt="2021-10-23T22:31:07.425" v="2003"/>
        <pc:sldMkLst>
          <pc:docMk/>
          <pc:sldMk cId="698616946" sldId="267"/>
        </pc:sldMkLst>
        <pc:spChg chg="mod">
          <ac:chgData name="Sue Beattie" userId="2fbb28664c583ecb" providerId="LiveId" clId="{2D5211AB-15E9-49D2-B962-CCCF2761B134}" dt="2021-10-22T01:21:58.328" v="1943" actId="120"/>
          <ac:spMkLst>
            <pc:docMk/>
            <pc:sldMk cId="698616946" sldId="267"/>
            <ac:spMk id="2" creationId="{00000000-0000-0000-0000-000000000000}"/>
          </ac:spMkLst>
        </pc:spChg>
        <pc:spChg chg="mod">
          <ac:chgData name="Sue Beattie" userId="2fbb28664c583ecb" providerId="LiveId" clId="{2D5211AB-15E9-49D2-B962-CCCF2761B134}" dt="2021-10-22T01:22:08.446" v="1947" actId="404"/>
          <ac:spMkLst>
            <pc:docMk/>
            <pc:sldMk cId="698616946" sldId="267"/>
            <ac:spMk id="3" creationId="{00000000-0000-0000-0000-000000000000}"/>
          </ac:spMkLst>
        </pc:spChg>
        <pc:picChg chg="add del mod">
          <ac:chgData name="Sue Beattie" userId="2fbb28664c583ecb" providerId="LiveId" clId="{2D5211AB-15E9-49D2-B962-CCCF2761B134}" dt="2021-10-23T22:31:06.946" v="2002" actId="478"/>
          <ac:picMkLst>
            <pc:docMk/>
            <pc:sldMk cId="698616946" sldId="267"/>
            <ac:picMk id="5" creationId="{08448285-D665-40FB-99CF-420BAE36F2DF}"/>
          </ac:picMkLst>
        </pc:picChg>
        <pc:picChg chg="add mod">
          <ac:chgData name="Sue Beattie" userId="2fbb28664c583ecb" providerId="LiveId" clId="{2D5211AB-15E9-49D2-B962-CCCF2761B134}" dt="2021-10-23T22:31:07.425" v="2003"/>
          <ac:picMkLst>
            <pc:docMk/>
            <pc:sldMk cId="698616946" sldId="267"/>
            <ac:picMk id="6" creationId="{22C20E7D-9925-4F9E-956A-C8C4859C210A}"/>
          </ac:picMkLst>
        </pc:picChg>
        <pc:picChg chg="del">
          <ac:chgData name="Sue Beattie" userId="2fbb28664c583ecb" providerId="LiveId" clId="{2D5211AB-15E9-49D2-B962-CCCF2761B134}" dt="2021-10-22T00:57:53.953" v="391" actId="478"/>
          <ac:picMkLst>
            <pc:docMk/>
            <pc:sldMk cId="698616946" sldId="267"/>
            <ac:picMk id="1030" creationId="{00000000-0000-0000-0000-000000000000}"/>
          </ac:picMkLst>
        </pc:picChg>
      </pc:sldChg>
      <pc:sldChg chg="addSp delSp modSp mod setBg">
        <pc:chgData name="Sue Beattie" userId="2fbb28664c583ecb" providerId="LiveId" clId="{2D5211AB-15E9-49D2-B962-CCCF2761B134}" dt="2021-10-23T22:30:55.869" v="1997"/>
        <pc:sldMkLst>
          <pc:docMk/>
          <pc:sldMk cId="2375946131" sldId="269"/>
        </pc:sldMkLst>
        <pc:spChg chg="mod">
          <ac:chgData name="Sue Beattie" userId="2fbb28664c583ecb" providerId="LiveId" clId="{2D5211AB-15E9-49D2-B962-CCCF2761B134}" dt="2021-10-22T01:05:37.002" v="599" actId="14100"/>
          <ac:spMkLst>
            <pc:docMk/>
            <pc:sldMk cId="2375946131" sldId="269"/>
            <ac:spMk id="2" creationId="{00000000-0000-0000-0000-000000000000}"/>
          </ac:spMkLst>
        </pc:spChg>
        <pc:spChg chg="mod">
          <ac:chgData name="Sue Beattie" userId="2fbb28664c583ecb" providerId="LiveId" clId="{2D5211AB-15E9-49D2-B962-CCCF2761B134}" dt="2021-10-23T22:28:38.444" v="1966"/>
          <ac:spMkLst>
            <pc:docMk/>
            <pc:sldMk cId="2375946131" sldId="269"/>
            <ac:spMk id="3" creationId="{00000000-0000-0000-0000-000000000000}"/>
          </ac:spMkLst>
        </pc:spChg>
        <pc:picChg chg="mod">
          <ac:chgData name="Sue Beattie" userId="2fbb28664c583ecb" providerId="LiveId" clId="{2D5211AB-15E9-49D2-B962-CCCF2761B134}" dt="2021-10-22T01:20:42.441" v="1908" actId="1076"/>
          <ac:picMkLst>
            <pc:docMk/>
            <pc:sldMk cId="2375946131" sldId="269"/>
            <ac:picMk id="4" creationId="{00000000-0000-0000-0000-000000000000}"/>
          </ac:picMkLst>
        </pc:picChg>
        <pc:picChg chg="add del mod">
          <ac:chgData name="Sue Beattie" userId="2fbb28664c583ecb" providerId="LiveId" clId="{2D5211AB-15E9-49D2-B962-CCCF2761B134}" dt="2021-10-23T22:30:55.406" v="1996" actId="478"/>
          <ac:picMkLst>
            <pc:docMk/>
            <pc:sldMk cId="2375946131" sldId="269"/>
            <ac:picMk id="5" creationId="{D63B4D1C-89A5-44CE-B144-1997877E66AC}"/>
          </ac:picMkLst>
        </pc:picChg>
        <pc:picChg chg="add mod">
          <ac:chgData name="Sue Beattie" userId="2fbb28664c583ecb" providerId="LiveId" clId="{2D5211AB-15E9-49D2-B962-CCCF2761B134}" dt="2021-10-23T22:30:55.869" v="1997"/>
          <ac:picMkLst>
            <pc:docMk/>
            <pc:sldMk cId="2375946131" sldId="269"/>
            <ac:picMk id="6" creationId="{0D404C42-7EF6-4119-A828-92E10F0C97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9DE6-3A99-4D9A-97DE-6143AC9F2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C29EF-63AE-46F9-8861-E3C36A83C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3E63-FC09-4241-B404-B0510D4A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4D28-812A-4913-983A-06495EC6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3293F-99BD-45B7-946B-A221FE9B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3281-0245-4A57-8F79-AD4EB861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65036-ED77-4C55-BA5A-BC34D3AD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83DB-D67D-4461-B8B5-5048C2F8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2A6D-0C44-4807-9CE9-E51C7A74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D7CB-5B89-497A-86AC-9F4576D2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DC084-1968-4A23-81C6-02DCE6D82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07F00-F480-441F-8FCE-4DE59BC3A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9D8B9-6624-4A37-8575-A0AEC673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899F-FB05-4B04-8CE4-03D8D11A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433D-EB74-4C47-9497-5785A011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8CBF-E760-4C37-9FB4-21DF9185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9CC8-5D3A-4A39-9028-482F4D10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C98C-7EEA-4606-9979-A6019289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A67D-FFB0-48E2-A18B-2044545C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C379-A4A4-43A6-994B-29D335A3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3A63-A000-45BA-AA18-3EC908EE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354EF-FFFD-4594-94C0-F5880BCC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7E82-5496-4B74-8A76-E24603EB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6C9C-3443-4762-8224-8B722A42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091B-9671-4081-9931-BEE0C901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6ABF-D4B9-4B5A-B07A-100DE77B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0DE2F-6C41-455E-9F25-1F831E0CC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9C482-2300-4898-8710-34068756A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1E84F-AF56-4D88-A857-83E66BBC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48448-753C-43E6-B37A-9D9DA766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3A887-A772-46A4-855B-87A210CE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3FCA-A3A6-46EA-908B-8080D27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ADBD6-5916-442B-BADD-D29BD462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CB741-E281-4092-AF9B-D9E514D8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6AB9F-0AD1-4714-BC4D-871B9B610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71F4E-BBE5-4EC7-A8B3-F5AF119EB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5EB61-BE89-464A-8C31-903AF504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32BF9-2248-455E-8EE7-A85AC0D0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3DAEE-1B78-400D-8C7D-DB86AAEC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1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A47D-51F2-4259-A6DC-4E3C6D5B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D592D-F7BC-424D-9D04-B9D87838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2C862-BC13-428D-AB0E-D4CDF3ED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40CCB-86AB-4A59-967B-A6EBDA3A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17947-CF25-47B6-8718-615113CE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464E2-4036-4FBD-B52B-CFAC4B96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1E77-00E8-41D7-9D29-BD538338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BFAD-0E23-4F9C-B251-351BD15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2FAA-B285-49D8-A836-0A40378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B67E9-50DD-437F-B464-1C3816ED8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AAAAC-6B30-499B-AEA0-5337FB30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AA2D3-28DC-49E9-B3BF-EBBE38FC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912D-325A-47DA-A672-46D82BEF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F02A-ABA8-4DD3-9D49-BF144AAF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C59BE-769D-4824-BF36-5E6F15F95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DA7B9-5A74-438F-87FC-886D79F70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0A040-FF91-4579-B3F8-6081B5EC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CCD2-96CA-4ADB-B270-3E57F1EE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8E65D-6F19-4865-B663-A4556B9A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B1A55-E9ED-40AD-A345-7471C9C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AE3D9-E73B-4529-AED0-C5200FAEF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B6314-CD04-4B65-8FB0-62F64310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ECAF-560E-47F0-B9B1-6A481912C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79A36-B9EB-4C49-BE50-205AFB26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8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a.vic.gov.au/plan-prepare/how-to-prepare-your-property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cfa.vic.gov.au/plan-prepare/am-i-at-r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utagetracker.com.au/" TargetMode="External"/><Relationship Id="rId5" Type="http://schemas.openxmlformats.org/officeDocument/2006/relationships/hyperlink" Target="https://www.ausnetservices.com.au/en/Safety/Preparing-for-Power-Outages" TargetMode="External"/><Relationship Id="rId4" Type="http://schemas.openxmlformats.org/officeDocument/2006/relationships/hyperlink" Target="https://emergency.vic.gov.au/respond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8mC2Bgqu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8mC2BgquI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s79y6fj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04lWVDpM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504lWVDpM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ealth.vic.gov.au/public-health/environmental-health/climate-weather-and-public-health/heatwaves-and-extreme-heat/heat-health-alert-statu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stjohnwa.com.au/docs/default-source/first-aid-compliance/heat-induced-conditions.pdf?sfvrsn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eyondblue.org.au/get-support/get-immediate-suppo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728" y="267346"/>
            <a:ext cx="8150471" cy="98107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Heat Health </a:t>
            </a:r>
            <a:endParaRPr lang="en-AU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9" y="1333834"/>
            <a:ext cx="8150471" cy="45000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C3CD66-50FE-4D84-AA7B-84270544AF24}"/>
              </a:ext>
            </a:extLst>
          </p:cNvPr>
          <p:cNvSpPr txBox="1">
            <a:spLocks/>
          </p:cNvSpPr>
          <p:nvPr/>
        </p:nvSpPr>
        <p:spPr>
          <a:xfrm>
            <a:off x="1450728" y="5919284"/>
            <a:ext cx="8150471" cy="393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you need to know about staying safe this summer</a:t>
            </a:r>
            <a:endParaRPr lang="en-AU" sz="2800" b="1" i="1" dirty="0">
              <a:solidFill>
                <a:srgbClr val="FF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8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321"/>
            <a:ext cx="10515600" cy="486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Other issues associated with heat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8839"/>
            <a:ext cx="10515600" cy="421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Bushfires - Link to Vic Emergency and CFA prepare for summer or bushfire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Am I at Risk? | CFA (Country Fire Authority)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How to Prepare Your Property | CFA (Country Fire Authority)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Incidents and Warnings -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VicEmergency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 outages – what to do in a power outage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AusNet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link and outage map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Preparing for power outages (ausnetservices.com.au)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dirty="0" err="1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AusNet</a:t>
            </a: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 Services outage tracker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30E4F4-E5FD-4F0D-A89A-F7512907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5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810" y="1061257"/>
            <a:ext cx="9479517" cy="67111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you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030" y="2051471"/>
            <a:ext cx="10585939" cy="8614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If you have any questions or would like some more information, please don’t hesitate to contact us: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600" b="1" i="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Benalla </a:t>
            </a:r>
            <a:r>
              <a:rPr lang="en-A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Health, p</a:t>
            </a:r>
            <a:r>
              <a:rPr lang="en-AU" sz="3600" b="1" i="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hone (03) 5761 4222</a:t>
            </a:r>
            <a:endParaRPr lang="en-AU" sz="360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600" b="1" i="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Community Health, p</a:t>
            </a:r>
            <a:r>
              <a:rPr lang="en-AU" sz="3600" b="0" i="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hone: (03) 5761 4500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C20E7D-9925-4F9E-956A-C8C4859C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1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92" y="1399925"/>
            <a:ext cx="5236463" cy="497877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0C0C03-7BA8-4C4D-ABDB-316D6416C280}"/>
              </a:ext>
            </a:extLst>
          </p:cNvPr>
          <p:cNvSpPr txBox="1">
            <a:spLocks/>
          </p:cNvSpPr>
          <p:nvPr/>
        </p:nvSpPr>
        <p:spPr>
          <a:xfrm>
            <a:off x="490144" y="1399925"/>
            <a:ext cx="5605856" cy="497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With the warmer weather approaching us Benalla Health brings to you these messages about staying healthy during the hot weather and heatwaves. 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a heatwave people are more likely to develop a heat-related illness and can become unwell much faster than usual.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CBE03E-11CB-4984-B489-79D2AF1A5A78}"/>
              </a:ext>
            </a:extLst>
          </p:cNvPr>
          <p:cNvSpPr txBox="1">
            <a:spLocks/>
          </p:cNvSpPr>
          <p:nvPr/>
        </p:nvSpPr>
        <p:spPr>
          <a:xfrm>
            <a:off x="531387" y="337599"/>
            <a:ext cx="8559859" cy="98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About this community forum:</a:t>
            </a:r>
            <a:endParaRPr lang="en-AU" sz="40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0BC2BF-2606-4631-906D-D0FB780F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6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0394" y="5403736"/>
            <a:ext cx="842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Video Found here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Extreme heat - what to do to survive the heat - YouTube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12494F-BD29-4089-82CB-3F070CCA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974325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8" title="Extreme heat - what to do to survive the heat">
            <a:hlinkClick r:id="" action="ppaction://media"/>
            <a:extLst>
              <a:ext uri="{FF2B5EF4-FFF2-40B4-BE49-F238E27FC236}">
                <a16:creationId xmlns:a16="http://schemas.microsoft.com/office/drawing/2014/main" id="{36DA97D7-0133-480D-BFFC-FD10094A66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71997" y="985870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72" y="2074985"/>
            <a:ext cx="3869905" cy="45086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047" y="192024"/>
            <a:ext cx="10187905" cy="4804177"/>
          </a:xfrm>
        </p:spPr>
        <p:txBody>
          <a:bodyPr>
            <a:normAutofit/>
          </a:bodyPr>
          <a:lstStyle/>
          <a:p>
            <a:pPr lvl="0"/>
            <a:endParaRPr lang="en-US" sz="2000" dirty="0"/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How to stay safe</a:t>
            </a:r>
          </a:p>
          <a:p>
            <a:pPr lvl="0" algn="ctr"/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</a:rPr>
              <a:t>Handy resource found here - </a:t>
            </a:r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https://tinyurl.com/3s79y6fj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105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0B4A25-4883-4246-A12A-1577F6C0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1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876" y="5176786"/>
            <a:ext cx="870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Stay cool in a changing climate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Video found here -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Climate change and health – Staying healthy in a changing climate – YouTube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E283CDF-86CE-45F2-947D-F4F3C11D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title="Climate change and health – Staying healthy in a changing climate">
            <a:hlinkClick r:id="" action="ppaction://media"/>
            <a:extLst>
              <a:ext uri="{FF2B5EF4-FFF2-40B4-BE49-F238E27FC236}">
                <a16:creationId xmlns:a16="http://schemas.microsoft.com/office/drawing/2014/main" id="{5393D1D4-2374-46CC-8EEF-623BC6137F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8876" y="757884"/>
            <a:ext cx="7258115" cy="41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969"/>
            <a:ext cx="8775648" cy="6758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Signs to watch out for: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7BC48D2-91D2-48D9-AAB1-EFFA3DC8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00912"/>
              </p:ext>
            </p:extLst>
          </p:nvPr>
        </p:nvGraphicFramePr>
        <p:xfrm>
          <a:off x="457200" y="1300942"/>
          <a:ext cx="11311128" cy="4810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688">
                  <a:extLst>
                    <a:ext uri="{9D8B030D-6E8A-4147-A177-3AD203B41FA5}">
                      <a16:colId xmlns:a16="http://schemas.microsoft.com/office/drawing/2014/main" val="1665850545"/>
                    </a:ext>
                  </a:extLst>
                </a:gridCol>
                <a:gridCol w="4032064">
                  <a:extLst>
                    <a:ext uri="{9D8B030D-6E8A-4147-A177-3AD203B41FA5}">
                      <a16:colId xmlns:a16="http://schemas.microsoft.com/office/drawing/2014/main" val="1409093100"/>
                    </a:ext>
                  </a:extLst>
                </a:gridCol>
                <a:gridCol w="5580376">
                  <a:extLst>
                    <a:ext uri="{9D8B030D-6E8A-4147-A177-3AD203B41FA5}">
                      <a16:colId xmlns:a16="http://schemas.microsoft.com/office/drawing/2014/main" val="4268504184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endParaRPr lang="en-AU" sz="16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What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21150"/>
                  </a:ext>
                </a:extLst>
              </a:tr>
              <a:tr h="970109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Semibold" panose="020B0702040204020203" pitchFamily="34" charset="0"/>
                        </a:rPr>
                        <a:t>Heat cramps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Muscle pains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Spasms in the abdomen, arms of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Stop activity and sit quietly in a cool place.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Drink cool water.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Rest a few hours before returning to activity.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See a doctor if cramps persist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41787"/>
                  </a:ext>
                </a:extLst>
              </a:tr>
              <a:tr h="1294866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Semibold" panose="020B0702040204020203" pitchFamily="34" charset="0"/>
                        </a:rPr>
                        <a:t>Heat exhaustion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Pale complexion and sweating.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Rapid heart rate.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Muscle cramps, weakness.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Dizziness, headache.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Nausea, vomiting.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Fainting.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Go to a cool area and lie down.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Fan if possible.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Drink cool water if not vomiting.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Remove outer clothing.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Wet skin with cool water or wet cloths.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See a doctor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70780"/>
                  </a:ext>
                </a:extLst>
              </a:tr>
              <a:tr h="1854408">
                <a:tc>
                  <a:txBody>
                    <a:bodyPr/>
                    <a:lstStyle/>
                    <a:p>
                      <a:r>
                        <a:rPr lang="en-AU" sz="1600" b="1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Semibold" panose="020B0702040204020203" pitchFamily="34" charset="0"/>
                        </a:rPr>
                        <a:t>Heat stroke (a life-threatening emergency)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Same symptoms as heat exhaustion except sweating stops.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Mental condition worsens, confusion.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Seizure.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Stroke like symptoms or collapsing.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Unconsciousness.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Call an ambulance – phone 000.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Get the person to a cool area and lay them down.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Remove clothing.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Wet skin with water, fanning continuously.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Position an unconscious person on their side and clear the airway.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2944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0C04704-1596-4D0F-8B35-C56E479E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2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3816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Keep yourself updated – </a:t>
            </a:r>
            <a:b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Heat Health Alerts 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/>
        </p:blipFill>
        <p:spPr>
          <a:xfrm>
            <a:off x="6769608" y="1959367"/>
            <a:ext cx="4730561" cy="3789130"/>
          </a:xfr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1831" y="2099606"/>
            <a:ext cx="4730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stay up to date with heat health alerts  please check with the Department of Health or with the link below.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Current heat alerts -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Heat health alert status -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health.vic</a:t>
            </a:r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6252E6-761E-40D0-BD0F-3419607E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0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999862"/>
            <a:ext cx="3454781" cy="8106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What to do: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64" y="1946659"/>
            <a:ext cx="3573409" cy="113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Segoe UI" panose="020B0502040204020203" pitchFamily="34" charset="0"/>
                <a:cs typeface="Segoe UI" panose="020B0502040204020203" pitchFamily="34" charset="0"/>
              </a:rPr>
              <a:t>Handy resource:</a:t>
            </a:r>
          </a:p>
          <a:p>
            <a:r>
              <a:rPr lang="en-AU" sz="1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heat-induced-conditions.pdf (stjohnwa.com.au)</a:t>
            </a:r>
            <a:endParaRPr lang="en-A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A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90" y="606409"/>
            <a:ext cx="4294163" cy="59714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404C42-7EF6-4119-A828-92E10F0C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4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3" y="830125"/>
            <a:ext cx="10360983" cy="5767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Looking after yourself</a:t>
            </a:r>
            <a:endParaRPr lang="en-AU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609344"/>
            <a:ext cx="11671069" cy="4681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>
                <a:latin typeface="Segoe UI" panose="020B0502040204020203" pitchFamily="34" charset="0"/>
                <a:cs typeface="Segoe UI" panose="020B0502040204020203" pitchFamily="34" charset="0"/>
              </a:rPr>
              <a:t>It’s also important to look out for your own welfare in the hotter weather: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Take a break - a</a:t>
            </a: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llow yourself to take ‘time out’ if you find your stress levels rising. This could be a walk, going out for a coffee or listening to music - whatever will help you to relax or unwind. Take some time for Mindfulness, remember to be self compassionate and cut yourself some slack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You could talk to: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	Trusted family or friends,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	Your GP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   	Professional counsellor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	Lifeline (24/7 telephone crisis support service)  13 11 14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	Beyond Blue 24/7 telephone (1300 224636) or online support (3pm- 12am) </a:t>
            </a:r>
            <a:b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AU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Get immediate help for depression and anxiety - Beyond Blue</a:t>
            </a:r>
            <a:endParaRPr lang="en-A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A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2F0EBE-9F93-4BB5-B032-A08AC365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657084" y="311447"/>
            <a:ext cx="1934910" cy="8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6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617</Words>
  <Application>Microsoft Office PowerPoint</Application>
  <PresentationFormat>Widescreen</PresentationFormat>
  <Paragraphs>74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Office Theme</vt:lpstr>
      <vt:lpstr>Heat Health </vt:lpstr>
      <vt:lpstr>PowerPoint Presentation</vt:lpstr>
      <vt:lpstr>PowerPoint Presentation</vt:lpstr>
      <vt:lpstr>PowerPoint Presentation</vt:lpstr>
      <vt:lpstr>PowerPoint Presentation</vt:lpstr>
      <vt:lpstr>Signs to watch out for:</vt:lpstr>
      <vt:lpstr>Keep yourself updated –  Heat Health Alerts </vt:lpstr>
      <vt:lpstr>What to do:</vt:lpstr>
      <vt:lpstr>Looking after yourself</vt:lpstr>
      <vt:lpstr>Other issues associated with heat</vt:lpstr>
      <vt:lpstr>Thank you</vt:lpstr>
    </vt:vector>
  </TitlesOfParts>
  <Company>Benalla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Health</dc:title>
  <dc:creator>Lucy Mitchell-Long</dc:creator>
  <cp:lastModifiedBy>Sue Beattie</cp:lastModifiedBy>
  <cp:revision>47</cp:revision>
  <dcterms:created xsi:type="dcterms:W3CDTF">2021-09-13T04:30:12Z</dcterms:created>
  <dcterms:modified xsi:type="dcterms:W3CDTF">2021-10-23T22:36:48Z</dcterms:modified>
</cp:coreProperties>
</file>